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31"/>
  </p:notesMasterIdLst>
  <p:sldIdLst>
    <p:sldId id="256" r:id="rId2"/>
    <p:sldId id="257" r:id="rId3"/>
    <p:sldId id="293" r:id="rId4"/>
    <p:sldId id="292" r:id="rId5"/>
    <p:sldId id="288" r:id="rId6"/>
    <p:sldId id="289" r:id="rId7"/>
    <p:sldId id="290" r:id="rId8"/>
    <p:sldId id="291" r:id="rId9"/>
    <p:sldId id="261" r:id="rId10"/>
    <p:sldId id="278" r:id="rId11"/>
    <p:sldId id="279" r:id="rId12"/>
    <p:sldId id="281" r:id="rId13"/>
    <p:sldId id="280" r:id="rId14"/>
    <p:sldId id="282" r:id="rId15"/>
    <p:sldId id="283" r:id="rId16"/>
    <p:sldId id="284" r:id="rId17"/>
    <p:sldId id="285" r:id="rId18"/>
    <p:sldId id="286" r:id="rId19"/>
    <p:sldId id="275" r:id="rId20"/>
    <p:sldId id="276" r:id="rId21"/>
    <p:sldId id="269" r:id="rId22"/>
    <p:sldId id="294" r:id="rId23"/>
    <p:sldId id="295" r:id="rId24"/>
    <p:sldId id="296" r:id="rId25"/>
    <p:sldId id="297" r:id="rId26"/>
    <p:sldId id="298" r:id="rId27"/>
    <p:sldId id="267" r:id="rId28"/>
    <p:sldId id="273" r:id="rId29"/>
    <p:sldId id="274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6" autoAdjust="0"/>
    <p:restoredTop sz="94660"/>
  </p:normalViewPr>
  <p:slideViewPr>
    <p:cSldViewPr snapToGrid="0">
      <p:cViewPr varScale="1">
        <p:scale>
          <a:sx n="46" d="100"/>
          <a:sy n="46" d="100"/>
        </p:scale>
        <p:origin x="24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EC851E-1B60-4108-AAE0-2E1CBF72F471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7F19EA-2175-4549-99E4-0D590708C7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138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671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711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0577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13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281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608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934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974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1396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183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171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82076F30-CD2E-49F2-9485-B500300A2F9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4359281-C2CA-4ABE-8BBA-FF3C135F0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3000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1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DF4603-7D37-4E65-8187-98349461D2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621118"/>
            <a:ext cx="9966960" cy="2926080"/>
          </a:xfrm>
        </p:spPr>
        <p:txBody>
          <a:bodyPr/>
          <a:lstStyle/>
          <a:p>
            <a:r>
              <a:rPr lang="ko-KR" altLang="en-US" dirty="0" err="1"/>
              <a:t>레시판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1C9FD3-041A-4491-8ECE-924EA8EC25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갖고 있는 재료를 선택하여</a:t>
            </a:r>
            <a:endParaRPr lang="en-US" altLang="ko-KR" dirty="0"/>
          </a:p>
          <a:p>
            <a:r>
              <a:rPr lang="ko-KR" altLang="en-US" dirty="0"/>
              <a:t>만들 수 있는 요리의 레시피를 보여주는 </a:t>
            </a:r>
            <a:r>
              <a:rPr lang="en-US" altLang="ko-KR" b="1" u="sng" dirty="0"/>
              <a:t>“</a:t>
            </a:r>
            <a:r>
              <a:rPr lang="ko-KR" altLang="en-US" b="1" u="sng" dirty="0"/>
              <a:t>레시피 게시판</a:t>
            </a:r>
            <a:r>
              <a:rPr lang="en-US" altLang="ko-KR" b="1" u="sng" dirty="0"/>
              <a:t>”</a:t>
            </a:r>
            <a:endParaRPr lang="ko-KR" altLang="en-US" b="1" u="sng" dirty="0"/>
          </a:p>
        </p:txBody>
      </p:sp>
    </p:spTree>
    <p:extLst>
      <p:ext uri="{BB962C8B-B14F-4D97-AF65-F5344CB8AC3E}">
        <p14:creationId xmlns:p14="http://schemas.microsoft.com/office/powerpoint/2010/main" val="3245999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3">
            <a:extLst>
              <a:ext uri="{FF2B5EF4-FFF2-40B4-BE49-F238E27FC236}">
                <a16:creationId xmlns:a16="http://schemas.microsoft.com/office/drawing/2014/main" id="{B1E9BDF7-8961-4FAE-BADE-1A1D0B02D071}"/>
              </a:ext>
            </a:extLst>
          </p:cNvPr>
          <p:cNvSpPr/>
          <p:nvPr/>
        </p:nvSpPr>
        <p:spPr>
          <a:xfrm>
            <a:off x="545253" y="381000"/>
            <a:ext cx="11101494" cy="5979635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95CF373-A630-4505-9981-42D97508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헤더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A0EE133-6762-41E9-8744-7AF7F615C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3577" y="1208007"/>
            <a:ext cx="3218841" cy="254444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C465808-5B97-4BC8-B7C3-84620A9D39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893"/>
          <a:stretch/>
        </p:blipFill>
        <p:spPr>
          <a:xfrm>
            <a:off x="8865438" y="1208007"/>
            <a:ext cx="2684365" cy="4441985"/>
          </a:xfrm>
          <a:prstGeom prst="rect">
            <a:avLst/>
          </a:prstGeom>
        </p:spPr>
      </p:pic>
      <p:pic>
        <p:nvPicPr>
          <p:cNvPr id="8" name="내용 개체 틀 4">
            <a:extLst>
              <a:ext uri="{FF2B5EF4-FFF2-40B4-BE49-F238E27FC236}">
                <a16:creationId xmlns:a16="http://schemas.microsoft.com/office/drawing/2014/main" id="{C3DA71FD-66EB-402B-B086-7C024431FF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58" t="611" r="25082" b="95150"/>
          <a:stretch/>
        </p:blipFill>
        <p:spPr>
          <a:xfrm>
            <a:off x="544983" y="3393266"/>
            <a:ext cx="6617029" cy="952500"/>
          </a:xfrm>
          <a:prstGeom prst="rect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B9286C6-5553-429E-8527-131CA4A9A4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08" b="10083"/>
          <a:stretch/>
        </p:blipFill>
        <p:spPr>
          <a:xfrm>
            <a:off x="544983" y="4697491"/>
            <a:ext cx="6617817" cy="952501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D1BFC9B5-9759-4258-90F6-058E77883D76}"/>
              </a:ext>
            </a:extLst>
          </p:cNvPr>
          <p:cNvSpPr txBox="1">
            <a:spLocks/>
          </p:cNvSpPr>
          <p:nvPr/>
        </p:nvSpPr>
        <p:spPr>
          <a:xfrm>
            <a:off x="8865438" y="500902"/>
            <a:ext cx="1600037" cy="8158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</a:rPr>
              <a:t>Header.js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8368838A-91BF-4F63-AD5E-E0D36C77CFEB}"/>
              </a:ext>
            </a:extLst>
          </p:cNvPr>
          <p:cNvSpPr txBox="1">
            <a:spLocks/>
          </p:cNvSpPr>
          <p:nvPr/>
        </p:nvSpPr>
        <p:spPr>
          <a:xfrm>
            <a:off x="5433577" y="524933"/>
            <a:ext cx="1729223" cy="8158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 err="1">
                <a:solidFill>
                  <a:schemeClr val="accent1">
                    <a:lumMod val="50000"/>
                  </a:schemeClr>
                </a:solidFill>
              </a:rPr>
              <a:t>Header.vue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16E9E3DB-1591-4883-B77D-171265FC69EB}"/>
              </a:ext>
            </a:extLst>
          </p:cNvPr>
          <p:cNvCxnSpPr>
            <a:cxnSpLocks/>
          </p:cNvCxnSpPr>
          <p:nvPr/>
        </p:nvCxnSpPr>
        <p:spPr>
          <a:xfrm>
            <a:off x="1797532" y="3835226"/>
            <a:ext cx="0" cy="9220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6639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2FBED9F-353F-41BB-AB3B-F4A15A5821DC}"/>
              </a:ext>
            </a:extLst>
          </p:cNvPr>
          <p:cNvSpPr/>
          <p:nvPr/>
        </p:nvSpPr>
        <p:spPr>
          <a:xfrm>
            <a:off x="545253" y="381000"/>
            <a:ext cx="11101494" cy="5979635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EB60BC4-8115-4A51-8422-C8C3B4396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96" t="84435" r="35625" b="10377"/>
          <a:stretch/>
        </p:blipFill>
        <p:spPr>
          <a:xfrm>
            <a:off x="646696" y="3918910"/>
            <a:ext cx="8852903" cy="2199627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95CF373-A630-4505-9981-42D97508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푸터</a:t>
            </a:r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E2AFAA9-6B08-4637-81F9-57D6FE8FBA25}"/>
              </a:ext>
            </a:extLst>
          </p:cNvPr>
          <p:cNvSpPr txBox="1">
            <a:spLocks/>
          </p:cNvSpPr>
          <p:nvPr/>
        </p:nvSpPr>
        <p:spPr>
          <a:xfrm>
            <a:off x="6415711" y="214533"/>
            <a:ext cx="1729223" cy="8158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 err="1">
                <a:solidFill>
                  <a:schemeClr val="accent1">
                    <a:lumMod val="50000"/>
                  </a:schemeClr>
                </a:solidFill>
              </a:rPr>
              <a:t>Footer.vue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1B75AF8-60F1-405E-BEFA-44E8AA76D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328" y="877837"/>
            <a:ext cx="5119976" cy="333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480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325105FE-C911-49A9-95C3-1B8E83076D7F}"/>
              </a:ext>
            </a:extLst>
          </p:cNvPr>
          <p:cNvSpPr/>
          <p:nvPr/>
        </p:nvSpPr>
        <p:spPr>
          <a:xfrm>
            <a:off x="545252" y="361508"/>
            <a:ext cx="11384477" cy="5999128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95CF373-A630-4505-9981-42D97508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41C893-9728-4F74-827F-3F88079D5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758" y="1495791"/>
            <a:ext cx="2089305" cy="475826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7E07F17-E858-487C-B5ED-461FBB5B2C14}"/>
              </a:ext>
            </a:extLst>
          </p:cNvPr>
          <p:cNvSpPr txBox="1">
            <a:spLocks/>
          </p:cNvSpPr>
          <p:nvPr/>
        </p:nvSpPr>
        <p:spPr>
          <a:xfrm>
            <a:off x="9164653" y="873350"/>
            <a:ext cx="1413103" cy="720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</a:rPr>
              <a:t>Main.js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C8BD7B87-70F2-46AA-A036-95A45287F9F8}"/>
              </a:ext>
            </a:extLst>
          </p:cNvPr>
          <p:cNvSpPr txBox="1">
            <a:spLocks/>
          </p:cNvSpPr>
          <p:nvPr/>
        </p:nvSpPr>
        <p:spPr>
          <a:xfrm>
            <a:off x="4623893" y="873350"/>
            <a:ext cx="1527196" cy="720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 err="1">
                <a:solidFill>
                  <a:schemeClr val="accent1">
                    <a:lumMod val="50000"/>
                  </a:schemeClr>
                </a:solidFill>
              </a:rPr>
              <a:t>Main.vue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58DEE60-7DD6-48D3-AFCD-221BB79A9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366" y="1495792"/>
            <a:ext cx="2059872" cy="137552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C0AE892-FC9C-4DBD-8471-6A34AFCED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1366" y="2925661"/>
            <a:ext cx="2059872" cy="332273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DE213B6-1FF1-4B58-B833-DF2B74931E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2343" y="1495791"/>
            <a:ext cx="1731697" cy="474963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6F2C916-60FF-4181-9557-52B26EFD9F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67" r="28894" b="20727"/>
          <a:stretch/>
        </p:blipFill>
        <p:spPr>
          <a:xfrm>
            <a:off x="1221137" y="1710914"/>
            <a:ext cx="2218749" cy="453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932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1F06A38E-D629-4E4F-B334-D44BE20D807E}"/>
              </a:ext>
            </a:extLst>
          </p:cNvPr>
          <p:cNvSpPr/>
          <p:nvPr/>
        </p:nvSpPr>
        <p:spPr>
          <a:xfrm>
            <a:off x="545253" y="381000"/>
            <a:ext cx="11101494" cy="5979635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95CF373-A630-4505-9981-42D97508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마이페이지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F7E07F17-E858-487C-B5ED-461FBB5B2C14}"/>
              </a:ext>
            </a:extLst>
          </p:cNvPr>
          <p:cNvSpPr txBox="1">
            <a:spLocks/>
          </p:cNvSpPr>
          <p:nvPr/>
        </p:nvSpPr>
        <p:spPr>
          <a:xfrm>
            <a:off x="9164653" y="873350"/>
            <a:ext cx="1744132" cy="720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</a:rPr>
              <a:t>Mypage.js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C8BD7B87-70F2-46AA-A036-95A45287F9F8}"/>
              </a:ext>
            </a:extLst>
          </p:cNvPr>
          <p:cNvSpPr txBox="1">
            <a:spLocks/>
          </p:cNvSpPr>
          <p:nvPr/>
        </p:nvSpPr>
        <p:spPr>
          <a:xfrm>
            <a:off x="6089835" y="873350"/>
            <a:ext cx="2009136" cy="720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 err="1">
                <a:solidFill>
                  <a:schemeClr val="accent1">
                    <a:lumMod val="50000"/>
                  </a:schemeClr>
                </a:solidFill>
              </a:rPr>
              <a:t>Mypage.vue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F79808C-AF4D-4DBA-9F92-904E1A646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9289" y="1453505"/>
            <a:ext cx="2164504" cy="492058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CB63EFA9-80B9-496E-A581-7EEAABC1D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920" y="1479784"/>
            <a:ext cx="2377365" cy="489430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45922C1-740A-4FD2-952C-E3D65BB5B5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0" t="16719" r="63829" b="30370"/>
          <a:stretch/>
        </p:blipFill>
        <p:spPr>
          <a:xfrm>
            <a:off x="1283215" y="1593842"/>
            <a:ext cx="3706150" cy="4727233"/>
          </a:xfrm>
          <a:prstGeom prst="rect">
            <a:avLst/>
          </a:prstGeom>
          <a:ln w="38100">
            <a:noFill/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2E28FF-5AF8-42FA-9E5B-C8D638CCEA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96" r="29512" b="85278"/>
          <a:stretch/>
        </p:blipFill>
        <p:spPr>
          <a:xfrm>
            <a:off x="2256368" y="5968282"/>
            <a:ext cx="1744132" cy="56023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21E37FC-D19F-43B1-82BA-4F1F6B13614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64" r="28602" b="85278"/>
          <a:stretch/>
        </p:blipFill>
        <p:spPr>
          <a:xfrm>
            <a:off x="4343767" y="2803875"/>
            <a:ext cx="1571625" cy="5048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4623AF2-8CDE-4E4D-B6DF-89220F3AF37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60" r="24431" b="85278"/>
          <a:stretch/>
        </p:blipFill>
        <p:spPr>
          <a:xfrm>
            <a:off x="4488032" y="4639628"/>
            <a:ext cx="1571624" cy="50482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40731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7CC2B62F-5075-485E-B8A9-A30B4BE60136}"/>
              </a:ext>
            </a:extLst>
          </p:cNvPr>
          <p:cNvSpPr/>
          <p:nvPr/>
        </p:nvSpPr>
        <p:spPr>
          <a:xfrm>
            <a:off x="545253" y="381000"/>
            <a:ext cx="11101494" cy="5979635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AutoShape 2" descr="Untitled">
            <a:extLst>
              <a:ext uri="{FF2B5EF4-FFF2-40B4-BE49-F238E27FC236}">
                <a16:creationId xmlns:a16="http://schemas.microsoft.com/office/drawing/2014/main" id="{0ADE8750-67F2-405C-8778-91A65FDDEC5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AutoShape 6" descr="Untitled">
            <a:extLst>
              <a:ext uri="{FF2B5EF4-FFF2-40B4-BE49-F238E27FC236}">
                <a16:creationId xmlns:a16="http://schemas.microsoft.com/office/drawing/2014/main" id="{E9E304C3-CAFB-4AA9-BCA2-F91176375B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24379" y="321733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EF69E41-9650-472B-8D51-12FA4CE6F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94" y="1651393"/>
            <a:ext cx="5386106" cy="286020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3547B32-D147-4ACF-9DAC-E3BF97A51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395" y="2062800"/>
            <a:ext cx="2586126" cy="27324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9CF5E76-F43C-41CD-B9A8-9387E859E7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6848" y="2041816"/>
            <a:ext cx="2469899" cy="3429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73C0583-1EC2-41B7-9C64-B3C53BFD0D1A}"/>
              </a:ext>
            </a:extLst>
          </p:cNvPr>
          <p:cNvSpPr txBox="1"/>
          <p:nvPr/>
        </p:nvSpPr>
        <p:spPr>
          <a:xfrm>
            <a:off x="6496354" y="1691428"/>
            <a:ext cx="609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vue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6872304-E855-4DBC-BC25-4CF90C221CDA}"/>
              </a:ext>
            </a:extLst>
          </p:cNvPr>
          <p:cNvSpPr txBox="1"/>
          <p:nvPr/>
        </p:nvSpPr>
        <p:spPr>
          <a:xfrm>
            <a:off x="9176847" y="1679969"/>
            <a:ext cx="609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js</a:t>
            </a:r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4CCDAE7-292A-4D09-8D60-E4A9A08151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894" y="4884818"/>
            <a:ext cx="5832813" cy="133615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A90FDE9-01F7-49CD-90C8-3302A263D822}"/>
              </a:ext>
            </a:extLst>
          </p:cNvPr>
          <p:cNvSpPr txBox="1"/>
          <p:nvPr/>
        </p:nvSpPr>
        <p:spPr>
          <a:xfrm>
            <a:off x="709893" y="4526516"/>
            <a:ext cx="785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query</a:t>
            </a:r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30E2DEFB-F3FD-42D6-BB3F-7C0F4DEDDF3C}"/>
              </a:ext>
            </a:extLst>
          </p:cNvPr>
          <p:cNvSpPr txBox="1">
            <a:spLocks/>
          </p:cNvSpPr>
          <p:nvPr/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로그인</a:t>
            </a:r>
          </a:p>
        </p:txBody>
      </p:sp>
    </p:spTree>
    <p:extLst>
      <p:ext uri="{BB962C8B-B14F-4D97-AF65-F5344CB8AC3E}">
        <p14:creationId xmlns:p14="http://schemas.microsoft.com/office/powerpoint/2010/main" val="22926452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3">
            <a:extLst>
              <a:ext uri="{FF2B5EF4-FFF2-40B4-BE49-F238E27FC236}">
                <a16:creationId xmlns:a16="http://schemas.microsoft.com/office/drawing/2014/main" id="{D2E7DAC3-D3D6-41C2-A89A-80BB0F3CEF96}"/>
              </a:ext>
            </a:extLst>
          </p:cNvPr>
          <p:cNvSpPr/>
          <p:nvPr/>
        </p:nvSpPr>
        <p:spPr>
          <a:xfrm>
            <a:off x="545253" y="381000"/>
            <a:ext cx="11101494" cy="5979635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AutoShape 6" descr="Untitled">
            <a:extLst>
              <a:ext uri="{FF2B5EF4-FFF2-40B4-BE49-F238E27FC236}">
                <a16:creationId xmlns:a16="http://schemas.microsoft.com/office/drawing/2014/main" id="{BF2875C1-FCE9-4310-AE97-62A4494DA3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24379" y="321733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9A04F7-13E6-4603-B0F1-39CBFC9DBC6F}"/>
              </a:ext>
            </a:extLst>
          </p:cNvPr>
          <p:cNvSpPr txBox="1"/>
          <p:nvPr/>
        </p:nvSpPr>
        <p:spPr>
          <a:xfrm>
            <a:off x="6683602" y="1674929"/>
            <a:ext cx="609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vue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DCBEAE-B135-4AE2-8065-4CFE9AE5A02B}"/>
              </a:ext>
            </a:extLst>
          </p:cNvPr>
          <p:cNvSpPr txBox="1"/>
          <p:nvPr/>
        </p:nvSpPr>
        <p:spPr>
          <a:xfrm>
            <a:off x="9572585" y="1674929"/>
            <a:ext cx="609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js</a:t>
            </a:r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FDD835E-84E9-40C8-92BF-464BF0C20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53" y="1859595"/>
            <a:ext cx="5886177" cy="3749712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05B0F7B-7490-4662-ABC7-22483F989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7599" y="2029694"/>
            <a:ext cx="2643334" cy="254982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6116085-0103-43A8-B719-9CE8B764E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2585" y="2015686"/>
            <a:ext cx="1584730" cy="4211476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3B1C407C-8779-4FD9-AA54-FFA1222A645C}"/>
              </a:ext>
            </a:extLst>
          </p:cNvPr>
          <p:cNvSpPr txBox="1">
            <a:spLocks/>
          </p:cNvSpPr>
          <p:nvPr/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이용동의</a:t>
            </a:r>
          </a:p>
        </p:txBody>
      </p:sp>
    </p:spTree>
    <p:extLst>
      <p:ext uri="{BB962C8B-B14F-4D97-AF65-F5344CB8AC3E}">
        <p14:creationId xmlns:p14="http://schemas.microsoft.com/office/powerpoint/2010/main" val="3521251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3">
            <a:extLst>
              <a:ext uri="{FF2B5EF4-FFF2-40B4-BE49-F238E27FC236}">
                <a16:creationId xmlns:a16="http://schemas.microsoft.com/office/drawing/2014/main" id="{817F9313-9BBB-4917-8ECF-9C0CD0F0F1DD}"/>
              </a:ext>
            </a:extLst>
          </p:cNvPr>
          <p:cNvSpPr/>
          <p:nvPr/>
        </p:nvSpPr>
        <p:spPr>
          <a:xfrm>
            <a:off x="545253" y="381000"/>
            <a:ext cx="11101494" cy="5979635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AutoShape 6" descr="Untitled">
            <a:extLst>
              <a:ext uri="{FF2B5EF4-FFF2-40B4-BE49-F238E27FC236}">
                <a16:creationId xmlns:a16="http://schemas.microsoft.com/office/drawing/2014/main" id="{BF2875C1-FCE9-4310-AE97-62A4494DA3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24379" y="340783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9A04F7-13E6-4603-B0F1-39CBFC9DBC6F}"/>
              </a:ext>
            </a:extLst>
          </p:cNvPr>
          <p:cNvSpPr txBox="1"/>
          <p:nvPr/>
        </p:nvSpPr>
        <p:spPr>
          <a:xfrm>
            <a:off x="3875461" y="1949664"/>
            <a:ext cx="609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vue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DCBEAE-B135-4AE2-8065-4CFE9AE5A02B}"/>
              </a:ext>
            </a:extLst>
          </p:cNvPr>
          <p:cNvSpPr txBox="1"/>
          <p:nvPr/>
        </p:nvSpPr>
        <p:spPr>
          <a:xfrm>
            <a:off x="7938942" y="1946804"/>
            <a:ext cx="609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js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193C7B-10CB-4354-9C5F-F79E6C3198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87"/>
          <a:stretch/>
        </p:blipFill>
        <p:spPr>
          <a:xfrm>
            <a:off x="485408" y="1965960"/>
            <a:ext cx="3035774" cy="396979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FDD58B3-DC00-41FD-A093-E2C30895B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3288" y="2286920"/>
            <a:ext cx="2263785" cy="362437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290F4D9-8E99-4928-988A-50FD3ADAC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2863" y="2286920"/>
            <a:ext cx="2189698" cy="312685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B1FFE46-17E6-4F25-9C23-76A4D7504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0129" y="2286920"/>
            <a:ext cx="2001907" cy="338393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B89F546-2470-4F63-B490-D772322F59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51069" y="2286920"/>
            <a:ext cx="1841917" cy="355190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45B5FE-056B-45D2-8612-2E1FBBF50F89}"/>
              </a:ext>
            </a:extLst>
          </p:cNvPr>
          <p:cNvSpPr txBox="1"/>
          <p:nvPr/>
        </p:nvSpPr>
        <p:spPr>
          <a:xfrm>
            <a:off x="4089649" y="566752"/>
            <a:ext cx="785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query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9FA4480-0730-4DAB-A445-34A5D328E3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9903" y="511846"/>
            <a:ext cx="3060406" cy="119973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4B9AB71-2F3B-4A81-9345-53000E4FD6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30053" y="511846"/>
            <a:ext cx="2885643" cy="1199737"/>
          </a:xfrm>
          <a:prstGeom prst="rect">
            <a:avLst/>
          </a:prstGeom>
        </p:spPr>
      </p:pic>
      <p:sp>
        <p:nvSpPr>
          <p:cNvPr id="20" name="제목 1">
            <a:extLst>
              <a:ext uri="{FF2B5EF4-FFF2-40B4-BE49-F238E27FC236}">
                <a16:creationId xmlns:a16="http://schemas.microsoft.com/office/drawing/2014/main" id="{CF25CA5A-650F-4D5B-A0CB-74AD3EB9A9A2}"/>
              </a:ext>
            </a:extLst>
          </p:cNvPr>
          <p:cNvSpPr txBox="1">
            <a:spLocks/>
          </p:cNvSpPr>
          <p:nvPr/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2274580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3">
            <a:extLst>
              <a:ext uri="{FF2B5EF4-FFF2-40B4-BE49-F238E27FC236}">
                <a16:creationId xmlns:a16="http://schemas.microsoft.com/office/drawing/2014/main" id="{0466F9F7-5FC4-4348-B750-CE67CFF65566}"/>
              </a:ext>
            </a:extLst>
          </p:cNvPr>
          <p:cNvSpPr/>
          <p:nvPr/>
        </p:nvSpPr>
        <p:spPr>
          <a:xfrm>
            <a:off x="545253" y="381000"/>
            <a:ext cx="11101494" cy="5979635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AutoShape 6" descr="Untitled">
            <a:extLst>
              <a:ext uri="{FF2B5EF4-FFF2-40B4-BE49-F238E27FC236}">
                <a16:creationId xmlns:a16="http://schemas.microsoft.com/office/drawing/2014/main" id="{BF2875C1-FCE9-4310-AE97-62A4494DA3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81529" y="321733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9A04F7-13E6-4603-B0F1-39CBFC9DBC6F}"/>
              </a:ext>
            </a:extLst>
          </p:cNvPr>
          <p:cNvSpPr txBox="1"/>
          <p:nvPr/>
        </p:nvSpPr>
        <p:spPr>
          <a:xfrm>
            <a:off x="4809984" y="1857411"/>
            <a:ext cx="609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vue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DCBEAE-B135-4AE2-8065-4CFE9AE5A02B}"/>
              </a:ext>
            </a:extLst>
          </p:cNvPr>
          <p:cNvSpPr txBox="1"/>
          <p:nvPr/>
        </p:nvSpPr>
        <p:spPr>
          <a:xfrm>
            <a:off x="7505697" y="2173132"/>
            <a:ext cx="609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js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190D732-B00F-4722-9557-DBDC90BB6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364" y="1784589"/>
            <a:ext cx="3242013" cy="215390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B059C04-E072-4498-A487-411352F43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9232" y="4167089"/>
            <a:ext cx="2953044" cy="214867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9BD417E-89DC-4996-BB00-2FF0F7998BE7}"/>
              </a:ext>
            </a:extLst>
          </p:cNvPr>
          <p:cNvSpPr txBox="1"/>
          <p:nvPr/>
        </p:nvSpPr>
        <p:spPr>
          <a:xfrm>
            <a:off x="730725" y="1830755"/>
            <a:ext cx="692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일반 계정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BD818D-3A9D-4546-AB30-D4BF85515591}"/>
              </a:ext>
            </a:extLst>
          </p:cNvPr>
          <p:cNvSpPr txBox="1"/>
          <p:nvPr/>
        </p:nvSpPr>
        <p:spPr>
          <a:xfrm>
            <a:off x="591801" y="4167089"/>
            <a:ext cx="877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관리자 계정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4FB5882-E90B-4509-8B5D-91713D272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4632" y="2173132"/>
            <a:ext cx="2300250" cy="414854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8EB461B-434F-4566-A444-4698816A9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5697" y="2610839"/>
            <a:ext cx="1847872" cy="368142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880F1978-1FCA-4EAF-B244-3809D0E0CD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8647" y="479684"/>
            <a:ext cx="2876951" cy="1619476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D894AA0F-DB8E-4BFF-BBA9-F0A33D7199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62940" y="490657"/>
            <a:ext cx="2726203" cy="1598293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56D53C74-5314-4A76-B8BD-999D679673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29410" y="2123138"/>
            <a:ext cx="2114859" cy="83865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30365548-ADC7-4991-AB6C-2E41F60B875E}"/>
              </a:ext>
            </a:extLst>
          </p:cNvPr>
          <p:cNvSpPr txBox="1"/>
          <p:nvPr/>
        </p:nvSpPr>
        <p:spPr>
          <a:xfrm>
            <a:off x="5082025" y="423392"/>
            <a:ext cx="785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query</a:t>
            </a:r>
            <a:endParaRPr lang="ko-KR" altLang="en-US" dirty="0"/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1FD402A5-D77F-4F28-BB6F-A776C00C21A1}"/>
              </a:ext>
            </a:extLst>
          </p:cNvPr>
          <p:cNvSpPr txBox="1">
            <a:spLocks/>
          </p:cNvSpPr>
          <p:nvPr/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관리자페이지</a:t>
            </a:r>
          </a:p>
        </p:txBody>
      </p:sp>
    </p:spTree>
    <p:extLst>
      <p:ext uri="{BB962C8B-B14F-4D97-AF65-F5344CB8AC3E}">
        <p14:creationId xmlns:p14="http://schemas.microsoft.com/office/powerpoint/2010/main" val="747178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3">
            <a:extLst>
              <a:ext uri="{FF2B5EF4-FFF2-40B4-BE49-F238E27FC236}">
                <a16:creationId xmlns:a16="http://schemas.microsoft.com/office/drawing/2014/main" id="{0466F9F7-5FC4-4348-B750-CE67CFF65566}"/>
              </a:ext>
            </a:extLst>
          </p:cNvPr>
          <p:cNvSpPr/>
          <p:nvPr/>
        </p:nvSpPr>
        <p:spPr>
          <a:xfrm>
            <a:off x="545253" y="385129"/>
            <a:ext cx="11101494" cy="5892903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AutoShape 6" descr="Untitled">
            <a:extLst>
              <a:ext uri="{FF2B5EF4-FFF2-40B4-BE49-F238E27FC236}">
                <a16:creationId xmlns:a16="http://schemas.microsoft.com/office/drawing/2014/main" id="{BF2875C1-FCE9-4310-AE97-62A4494DA3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95879" y="338878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9A04F7-13E6-4603-B0F1-39CBFC9DBC6F}"/>
              </a:ext>
            </a:extLst>
          </p:cNvPr>
          <p:cNvSpPr txBox="1"/>
          <p:nvPr/>
        </p:nvSpPr>
        <p:spPr>
          <a:xfrm>
            <a:off x="4786962" y="2599619"/>
            <a:ext cx="609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vue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DCBEAE-B135-4AE2-8065-4CFE9AE5A02B}"/>
              </a:ext>
            </a:extLst>
          </p:cNvPr>
          <p:cNvSpPr txBox="1"/>
          <p:nvPr/>
        </p:nvSpPr>
        <p:spPr>
          <a:xfrm>
            <a:off x="8706002" y="2572697"/>
            <a:ext cx="609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js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FA768E9-104C-4CE1-BCFA-580F8CE0A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64" y="1803639"/>
            <a:ext cx="3471198" cy="42316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64028C9-21BA-4CAA-AAAC-0B05C1DC4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830" y="2963137"/>
            <a:ext cx="3579645" cy="34348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0D855D6-24D0-4F89-BBB7-902333D19B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0650" y="2572698"/>
            <a:ext cx="2121724" cy="388243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B9246C8-8981-4B97-8BDB-E8BF3B65DE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0755" y="438354"/>
            <a:ext cx="3896193" cy="202004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B76B73A-61C0-45BB-8D62-9CCF16ADEABC}"/>
              </a:ext>
            </a:extLst>
          </p:cNvPr>
          <p:cNvSpPr txBox="1"/>
          <p:nvPr/>
        </p:nvSpPr>
        <p:spPr>
          <a:xfrm>
            <a:off x="5915224" y="442563"/>
            <a:ext cx="785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query</a:t>
            </a:r>
            <a:endParaRPr lang="ko-KR" altLang="en-US" dirty="0"/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8579B277-B499-41D9-B0E9-FD7A61E15AC7}"/>
              </a:ext>
            </a:extLst>
          </p:cNvPr>
          <p:cNvSpPr txBox="1">
            <a:spLocks/>
          </p:cNvSpPr>
          <p:nvPr/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ID/PW </a:t>
            </a:r>
            <a:r>
              <a:rPr lang="ko-KR" altLang="en-US" dirty="0"/>
              <a:t>찾기</a:t>
            </a:r>
          </a:p>
        </p:txBody>
      </p:sp>
    </p:spTree>
    <p:extLst>
      <p:ext uri="{BB962C8B-B14F-4D97-AF65-F5344CB8AC3E}">
        <p14:creationId xmlns:p14="http://schemas.microsoft.com/office/powerpoint/2010/main" val="1092457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FDF9C996-FB5C-45BF-9FD8-196F890A99E4}"/>
              </a:ext>
            </a:extLst>
          </p:cNvPr>
          <p:cNvSpPr/>
          <p:nvPr/>
        </p:nvSpPr>
        <p:spPr>
          <a:xfrm>
            <a:off x="545253" y="385129"/>
            <a:ext cx="11101494" cy="5892903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4D90BD6-1A8C-4B13-A058-1BB0B35762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098" y="656135"/>
            <a:ext cx="3172360" cy="3420565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5D5263D-C903-473E-9072-205542FCB3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98" y="1611741"/>
            <a:ext cx="4249504" cy="483977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FF9F5A8-E01A-4103-96BF-5380578B4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0951" y="671410"/>
            <a:ext cx="2475898" cy="35891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CD81E59-63C5-4943-A8C1-AABD9482EC02}"/>
              </a:ext>
            </a:extLst>
          </p:cNvPr>
          <p:cNvSpPr txBox="1"/>
          <p:nvPr/>
        </p:nvSpPr>
        <p:spPr>
          <a:xfrm>
            <a:off x="5413098" y="286803"/>
            <a:ext cx="569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vue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7B2E9-8357-401B-B028-53D3ED1C24B3}"/>
              </a:ext>
            </a:extLst>
          </p:cNvPr>
          <p:cNvSpPr txBox="1"/>
          <p:nvPr/>
        </p:nvSpPr>
        <p:spPr>
          <a:xfrm>
            <a:off x="8980950" y="295010"/>
            <a:ext cx="361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js</a:t>
            </a:r>
            <a:endParaRPr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01658930-BDAA-4684-890C-B0EE2C93241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3698"/>
          <a:stretch/>
        </p:blipFill>
        <p:spPr>
          <a:xfrm>
            <a:off x="5982286" y="4470622"/>
            <a:ext cx="4580939" cy="194079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C25E44-1ACE-4D17-8FDE-B7FEBC1D2FDF}"/>
              </a:ext>
            </a:extLst>
          </p:cNvPr>
          <p:cNvSpPr txBox="1"/>
          <p:nvPr/>
        </p:nvSpPr>
        <p:spPr>
          <a:xfrm>
            <a:off x="5972760" y="4152900"/>
            <a:ext cx="1018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DB </a:t>
            </a:r>
            <a:r>
              <a:rPr lang="ko-KR" altLang="en-US" dirty="0"/>
              <a:t>연결</a:t>
            </a: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1F2A7BCF-534E-4A20-AE35-59E30D9E7F58}"/>
              </a:ext>
            </a:extLst>
          </p:cNvPr>
          <p:cNvSpPr txBox="1">
            <a:spLocks/>
          </p:cNvSpPr>
          <p:nvPr/>
        </p:nvSpPr>
        <p:spPr>
          <a:xfrm>
            <a:off x="1158240" y="331877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레시피 목록</a:t>
            </a:r>
          </a:p>
        </p:txBody>
      </p:sp>
    </p:spTree>
    <p:extLst>
      <p:ext uri="{BB962C8B-B14F-4D97-AF65-F5344CB8AC3E}">
        <p14:creationId xmlns:p14="http://schemas.microsoft.com/office/powerpoint/2010/main" val="780876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501C9FD3-041A-4491-8ECE-924EA8EC2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2070" y="2980634"/>
            <a:ext cx="8767860" cy="3953566"/>
          </a:xfrm>
        </p:spPr>
        <p:txBody>
          <a:bodyPr>
            <a:normAutofit/>
          </a:bodyPr>
          <a:lstStyle/>
          <a:p>
            <a:pPr marL="457200" indent="-457200" algn="l">
              <a:buAutoNum type="arabicPeriod"/>
            </a:pPr>
            <a:r>
              <a:rPr lang="ko-KR" altLang="en-US" sz="5000" b="1" dirty="0" err="1"/>
              <a:t>레시판</a:t>
            </a:r>
            <a:endParaRPr lang="en-US" altLang="ko-KR" dirty="0"/>
          </a:p>
          <a:p>
            <a:pPr marL="457200" indent="-457200" algn="l">
              <a:buAutoNum type="arabicPeriod"/>
            </a:pPr>
            <a:r>
              <a:rPr lang="en-US" altLang="ko-KR" dirty="0"/>
              <a:t>1. </a:t>
            </a:r>
            <a:r>
              <a:rPr lang="ko-KR" altLang="en-US" dirty="0"/>
              <a:t>프로젝트 기획</a:t>
            </a:r>
            <a:r>
              <a:rPr lang="en-US" altLang="ko-KR" dirty="0"/>
              <a:t>/</a:t>
            </a:r>
            <a:r>
              <a:rPr lang="ko-KR" altLang="en-US" dirty="0"/>
              <a:t>목적</a:t>
            </a:r>
            <a:endParaRPr lang="en-US" altLang="ko-KR" dirty="0"/>
          </a:p>
          <a:p>
            <a:pPr marL="457200" indent="-457200" algn="l">
              <a:buAutoNum type="arabicPeriod"/>
            </a:pPr>
            <a:r>
              <a:rPr lang="en-US" altLang="ko-KR" dirty="0"/>
              <a:t>2. </a:t>
            </a:r>
            <a:r>
              <a:rPr lang="ko-KR" altLang="en-US" dirty="0"/>
              <a:t>구성 및 역할 </a:t>
            </a:r>
            <a:endParaRPr lang="en-US" altLang="ko-KR" dirty="0"/>
          </a:p>
          <a:p>
            <a:pPr marL="457200" indent="-457200" algn="l">
              <a:buAutoNum type="arabicPeriod"/>
            </a:pPr>
            <a:r>
              <a:rPr lang="en-US" altLang="ko-KR" dirty="0"/>
              <a:t>3. </a:t>
            </a:r>
            <a:r>
              <a:rPr lang="ko-KR" altLang="en-US" dirty="0"/>
              <a:t>개발환경</a:t>
            </a:r>
            <a:endParaRPr lang="en-US" altLang="ko-KR" dirty="0"/>
          </a:p>
          <a:p>
            <a:pPr marL="457200" indent="-457200" algn="l">
              <a:buAutoNum type="arabicPeriod"/>
            </a:pPr>
            <a:r>
              <a:rPr lang="en-US" altLang="ko-KR" dirty="0"/>
              <a:t>4. </a:t>
            </a:r>
            <a:r>
              <a:rPr lang="ko-KR" altLang="en-US" dirty="0"/>
              <a:t>페이지 및 기능 소개</a:t>
            </a:r>
            <a:endParaRPr lang="en-US" altLang="ko-KR" dirty="0"/>
          </a:p>
          <a:p>
            <a:pPr marL="457200" indent="-457200" algn="l">
              <a:buAutoNum type="arabicPeriod"/>
            </a:pPr>
            <a:r>
              <a:rPr lang="en-US" altLang="ko-KR" dirty="0"/>
              <a:t>5. </a:t>
            </a:r>
            <a:r>
              <a:rPr lang="ko-KR" altLang="en-US" dirty="0"/>
              <a:t>와이어프레임 </a:t>
            </a:r>
          </a:p>
        </p:txBody>
      </p:sp>
    </p:spTree>
    <p:extLst>
      <p:ext uri="{BB962C8B-B14F-4D97-AF65-F5344CB8AC3E}">
        <p14:creationId xmlns:p14="http://schemas.microsoft.com/office/powerpoint/2010/main" val="391606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3">
            <a:extLst>
              <a:ext uri="{FF2B5EF4-FFF2-40B4-BE49-F238E27FC236}">
                <a16:creationId xmlns:a16="http://schemas.microsoft.com/office/drawing/2014/main" id="{D439305E-200F-40EE-B83C-820C04EEE3DA}"/>
              </a:ext>
            </a:extLst>
          </p:cNvPr>
          <p:cNvSpPr/>
          <p:nvPr/>
        </p:nvSpPr>
        <p:spPr>
          <a:xfrm>
            <a:off x="545253" y="385129"/>
            <a:ext cx="11101494" cy="5892903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AB04F1F-3404-435C-A8D1-B6A519B8C8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453" y="1969187"/>
            <a:ext cx="2491824" cy="3188895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8ADC98A-9D40-4D0B-9669-0AF4229381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287" y="1954258"/>
            <a:ext cx="2402748" cy="32737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A1D8D9-EAE6-489F-BF4D-725FFFACCE2F}"/>
              </a:ext>
            </a:extLst>
          </p:cNvPr>
          <p:cNvSpPr txBox="1"/>
          <p:nvPr/>
        </p:nvSpPr>
        <p:spPr>
          <a:xfrm>
            <a:off x="4321453" y="1588928"/>
            <a:ext cx="524933" cy="370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vue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9419BF-5585-4A8A-9A8D-F1AEC9E636BA}"/>
              </a:ext>
            </a:extLst>
          </p:cNvPr>
          <p:cNvSpPr txBox="1"/>
          <p:nvPr/>
        </p:nvSpPr>
        <p:spPr>
          <a:xfrm>
            <a:off x="6890287" y="157898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js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801A4DB-E97C-4E65-BB15-ED4630247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7573" y="1960927"/>
            <a:ext cx="2407054" cy="32737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93C63A0-414D-4C8D-9C78-7740AEDEC4A0}"/>
              </a:ext>
            </a:extLst>
          </p:cNvPr>
          <p:cNvSpPr txBox="1"/>
          <p:nvPr/>
        </p:nvSpPr>
        <p:spPr>
          <a:xfrm>
            <a:off x="9347572" y="1590345"/>
            <a:ext cx="1084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DB </a:t>
            </a:r>
            <a:r>
              <a:rPr lang="ko-KR" altLang="en-US" dirty="0"/>
              <a:t>연결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11A539B-1D0B-4648-9F14-02FD7DCB69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338" y="1624069"/>
            <a:ext cx="3012437" cy="484880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E8206F5-32D3-1D04-1ECE-77621E5A2F37}"/>
              </a:ext>
            </a:extLst>
          </p:cNvPr>
          <p:cNvSpPr txBox="1">
            <a:spLocks/>
          </p:cNvSpPr>
          <p:nvPr/>
        </p:nvSpPr>
        <p:spPr>
          <a:xfrm>
            <a:off x="1158240" y="331877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레시피 과정</a:t>
            </a:r>
          </a:p>
        </p:txBody>
      </p:sp>
    </p:spTree>
    <p:extLst>
      <p:ext uri="{BB962C8B-B14F-4D97-AF65-F5344CB8AC3E}">
        <p14:creationId xmlns:p14="http://schemas.microsoft.com/office/powerpoint/2010/main" val="1063452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">
            <a:extLst>
              <a:ext uri="{FF2B5EF4-FFF2-40B4-BE49-F238E27FC236}">
                <a16:creationId xmlns:a16="http://schemas.microsoft.com/office/drawing/2014/main" id="{52EEB9AC-7B63-4297-B019-73396417379A}"/>
              </a:ext>
            </a:extLst>
          </p:cNvPr>
          <p:cNvSpPr/>
          <p:nvPr/>
        </p:nvSpPr>
        <p:spPr>
          <a:xfrm>
            <a:off x="545253" y="385129"/>
            <a:ext cx="11101494" cy="5892903"/>
          </a:xfrm>
          <a:custGeom>
            <a:avLst/>
            <a:gdLst/>
            <a:ahLst/>
            <a:cxnLst/>
            <a:rect l="l" t="t" r="r" b="b"/>
            <a:pathLst>
              <a:path w="12539980" h="6976745">
                <a:moveTo>
                  <a:pt x="12181176" y="6976728"/>
                </a:moveTo>
                <a:lnTo>
                  <a:pt x="367929" y="6976728"/>
                </a:lnTo>
                <a:lnTo>
                  <a:pt x="321868" y="6973854"/>
                </a:lnTo>
                <a:lnTo>
                  <a:pt x="277489" y="6965463"/>
                </a:lnTo>
                <a:lnTo>
                  <a:pt x="235139" y="6951905"/>
                </a:lnTo>
                <a:lnTo>
                  <a:pt x="195169" y="6933528"/>
                </a:lnTo>
                <a:lnTo>
                  <a:pt x="157926" y="6910680"/>
                </a:lnTo>
                <a:lnTo>
                  <a:pt x="123759" y="6883711"/>
                </a:lnTo>
                <a:lnTo>
                  <a:pt x="93016" y="6852968"/>
                </a:lnTo>
                <a:lnTo>
                  <a:pt x="66047" y="6818801"/>
                </a:lnTo>
                <a:lnTo>
                  <a:pt x="43200" y="6781558"/>
                </a:lnTo>
                <a:lnTo>
                  <a:pt x="24822" y="6741588"/>
                </a:lnTo>
                <a:lnTo>
                  <a:pt x="11264" y="6699239"/>
                </a:lnTo>
                <a:lnTo>
                  <a:pt x="2874" y="6654859"/>
                </a:lnTo>
                <a:lnTo>
                  <a:pt x="0" y="6608800"/>
                </a:lnTo>
                <a:lnTo>
                  <a:pt x="0" y="367928"/>
                </a:lnTo>
                <a:lnTo>
                  <a:pt x="2874" y="321868"/>
                </a:lnTo>
                <a:lnTo>
                  <a:pt x="11264" y="277489"/>
                </a:lnTo>
                <a:lnTo>
                  <a:pt x="24822" y="235139"/>
                </a:lnTo>
                <a:lnTo>
                  <a:pt x="43200" y="195169"/>
                </a:lnTo>
                <a:lnTo>
                  <a:pt x="66047" y="157926"/>
                </a:lnTo>
                <a:lnTo>
                  <a:pt x="93016" y="123759"/>
                </a:lnTo>
                <a:lnTo>
                  <a:pt x="123759" y="93017"/>
                </a:lnTo>
                <a:lnTo>
                  <a:pt x="157926" y="66047"/>
                </a:lnTo>
                <a:lnTo>
                  <a:pt x="195169" y="43200"/>
                </a:lnTo>
                <a:lnTo>
                  <a:pt x="235139" y="24822"/>
                </a:lnTo>
                <a:lnTo>
                  <a:pt x="277489" y="11264"/>
                </a:lnTo>
                <a:lnTo>
                  <a:pt x="321868" y="2874"/>
                </a:lnTo>
                <a:lnTo>
                  <a:pt x="367929" y="0"/>
                </a:lnTo>
                <a:lnTo>
                  <a:pt x="12181176" y="0"/>
                </a:lnTo>
                <a:lnTo>
                  <a:pt x="12227236" y="2874"/>
                </a:lnTo>
                <a:lnTo>
                  <a:pt x="12271616" y="11264"/>
                </a:lnTo>
                <a:lnTo>
                  <a:pt x="12313965" y="24822"/>
                </a:lnTo>
                <a:lnTo>
                  <a:pt x="12353935" y="43200"/>
                </a:lnTo>
                <a:lnTo>
                  <a:pt x="12391179" y="66047"/>
                </a:lnTo>
                <a:lnTo>
                  <a:pt x="12425346" y="93017"/>
                </a:lnTo>
                <a:lnTo>
                  <a:pt x="12456088" y="123759"/>
                </a:lnTo>
                <a:lnTo>
                  <a:pt x="12483058" y="157926"/>
                </a:lnTo>
                <a:lnTo>
                  <a:pt x="12505905" y="195169"/>
                </a:lnTo>
                <a:lnTo>
                  <a:pt x="12524282" y="235139"/>
                </a:lnTo>
                <a:lnTo>
                  <a:pt x="12537841" y="277489"/>
                </a:lnTo>
                <a:lnTo>
                  <a:pt x="12539626" y="286932"/>
                </a:lnTo>
                <a:lnTo>
                  <a:pt x="12539626" y="6689795"/>
                </a:lnTo>
                <a:lnTo>
                  <a:pt x="12524282" y="6741588"/>
                </a:lnTo>
                <a:lnTo>
                  <a:pt x="12505905" y="6781558"/>
                </a:lnTo>
                <a:lnTo>
                  <a:pt x="12483058" y="6818801"/>
                </a:lnTo>
                <a:lnTo>
                  <a:pt x="12456088" y="6852968"/>
                </a:lnTo>
                <a:lnTo>
                  <a:pt x="12425346" y="6883711"/>
                </a:lnTo>
                <a:lnTo>
                  <a:pt x="12391179" y="6910680"/>
                </a:lnTo>
                <a:lnTo>
                  <a:pt x="12353935" y="6933528"/>
                </a:lnTo>
                <a:lnTo>
                  <a:pt x="12313965" y="6951905"/>
                </a:lnTo>
                <a:lnTo>
                  <a:pt x="12271616" y="6965463"/>
                </a:lnTo>
                <a:lnTo>
                  <a:pt x="12227236" y="6973854"/>
                </a:lnTo>
                <a:lnTo>
                  <a:pt x="12181176" y="6976728"/>
                </a:lnTo>
                <a:close/>
              </a:path>
            </a:pathLst>
          </a:custGeom>
          <a:solidFill>
            <a:srgbClr val="FFFFF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9AD61FBD-CEDC-4D2D-9FE6-D9057787E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063" y="844697"/>
            <a:ext cx="2987851" cy="5625662"/>
          </a:xfr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F5EFF47-C9C0-4CAA-B797-F02C627EF4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086" y="1700380"/>
            <a:ext cx="4245719" cy="471188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295BCE9-59FB-4580-AF29-55890E6436BE}"/>
              </a:ext>
            </a:extLst>
          </p:cNvPr>
          <p:cNvSpPr txBox="1"/>
          <p:nvPr/>
        </p:nvSpPr>
        <p:spPr>
          <a:xfrm>
            <a:off x="7211063" y="475365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vue</a:t>
            </a:r>
            <a:endParaRPr lang="ko-KR" altLang="en-US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889645E0-2F41-B4D4-CECC-69CCFAE3FFA6}"/>
              </a:ext>
            </a:extLst>
          </p:cNvPr>
          <p:cNvSpPr txBox="1">
            <a:spLocks/>
          </p:cNvSpPr>
          <p:nvPr/>
        </p:nvSpPr>
        <p:spPr>
          <a:xfrm>
            <a:off x="1158240" y="331877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레시피 등록</a:t>
            </a:r>
          </a:p>
        </p:txBody>
      </p:sp>
    </p:spTree>
    <p:extLst>
      <p:ext uri="{BB962C8B-B14F-4D97-AF65-F5344CB8AC3E}">
        <p14:creationId xmlns:p14="http://schemas.microsoft.com/office/powerpoint/2010/main" val="27053903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38A07-0B3D-4A65-AAA0-203D473C3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880" y="1087110"/>
            <a:ext cx="3729736" cy="569625"/>
          </a:xfrm>
        </p:spPr>
        <p:txBody>
          <a:bodyPr>
            <a:normAutofit/>
          </a:bodyPr>
          <a:lstStyle/>
          <a:p>
            <a:r>
              <a:rPr lang="en-US" altLang="ko-KR" sz="1800" dirty="0"/>
              <a:t>DB</a:t>
            </a:r>
            <a:r>
              <a:rPr lang="ko-KR" altLang="en-US" sz="1800" dirty="0"/>
              <a:t>에서 목록 데이터 연결한 코드</a:t>
            </a:r>
          </a:p>
        </p:txBody>
      </p:sp>
      <p:pic>
        <p:nvPicPr>
          <p:cNvPr id="6" name="내용 개체 틀 4">
            <a:extLst>
              <a:ext uri="{FF2B5EF4-FFF2-40B4-BE49-F238E27FC236}">
                <a16:creationId xmlns:a16="http://schemas.microsoft.com/office/drawing/2014/main" id="{FB1D9879-2119-405D-B158-5076584E50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8" r="25224" b="11201"/>
          <a:stretch/>
        </p:blipFill>
        <p:spPr>
          <a:xfrm>
            <a:off x="6317659" y="893495"/>
            <a:ext cx="5408015" cy="555714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FF2550F-0E64-44BA-A876-0137B5544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052" y="1515944"/>
            <a:ext cx="4069392" cy="305204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82C8670-65C8-4FB1-9591-715A2FC72B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3007"/>
          <a:stretch/>
        </p:blipFill>
        <p:spPr>
          <a:xfrm>
            <a:off x="212053" y="3813019"/>
            <a:ext cx="4069392" cy="2801712"/>
          </a:xfrm>
          <a:prstGeom prst="rect">
            <a:avLst/>
          </a:prstGeom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34F34E92-49A7-4CF1-803E-F89971AD9528}"/>
              </a:ext>
            </a:extLst>
          </p:cNvPr>
          <p:cNvSpPr txBox="1">
            <a:spLocks/>
          </p:cNvSpPr>
          <p:nvPr/>
        </p:nvSpPr>
        <p:spPr>
          <a:xfrm>
            <a:off x="7989027" y="215315"/>
            <a:ext cx="6103291" cy="990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/>
              <a:t>구현 화면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B31E752-505F-488A-92BB-F9A2EE0F064F}"/>
              </a:ext>
            </a:extLst>
          </p:cNvPr>
          <p:cNvSpPr txBox="1">
            <a:spLocks/>
          </p:cNvSpPr>
          <p:nvPr/>
        </p:nvSpPr>
        <p:spPr>
          <a:xfrm>
            <a:off x="4263886" y="1634460"/>
            <a:ext cx="4107543" cy="1677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1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/>
              <a:t>자유게시판 목록</a:t>
            </a:r>
            <a:endParaRPr lang="en-US" altLang="ko-KR" sz="1800" b="1" dirty="0"/>
          </a:p>
          <a:p>
            <a:r>
              <a:rPr lang="ko-KR" altLang="en-US" sz="1800" dirty="0" err="1"/>
              <a:t>글번호</a:t>
            </a:r>
            <a:r>
              <a:rPr lang="en-US" altLang="ko-KR" sz="1800" dirty="0"/>
              <a:t>, </a:t>
            </a:r>
            <a:r>
              <a:rPr lang="ko-KR" altLang="en-US" sz="1800" dirty="0" err="1"/>
              <a:t>글제목</a:t>
            </a:r>
            <a:r>
              <a:rPr lang="en-US" altLang="ko-KR" sz="1800" dirty="0"/>
              <a:t>, </a:t>
            </a:r>
            <a:r>
              <a:rPr lang="ko-KR" altLang="en-US" sz="1800" dirty="0"/>
              <a:t>작성자</a:t>
            </a:r>
            <a:r>
              <a:rPr lang="en-US" altLang="ko-KR" sz="1800" dirty="0"/>
              <a:t>, </a:t>
            </a:r>
            <a:r>
              <a:rPr lang="ko-KR" altLang="en-US" sz="1800" dirty="0"/>
              <a:t>날짜</a:t>
            </a:r>
            <a:r>
              <a:rPr lang="en-US" altLang="ko-KR" sz="1800" dirty="0"/>
              <a:t>, </a:t>
            </a:r>
            <a:r>
              <a:rPr lang="ko-KR" altLang="en-US" sz="1800" dirty="0"/>
              <a:t>조회수 </a:t>
            </a:r>
            <a:endParaRPr lang="en-US" altLang="ko-KR" sz="1800" dirty="0"/>
          </a:p>
          <a:p>
            <a:r>
              <a:rPr lang="ko-KR" altLang="en-US" sz="1800" dirty="0"/>
              <a:t>글 작성하기 버튼 누르면</a:t>
            </a:r>
            <a:br>
              <a:rPr lang="en-US" altLang="ko-KR" sz="1800" dirty="0"/>
            </a:br>
            <a:r>
              <a:rPr lang="ko-KR" altLang="en-US" sz="1800" dirty="0"/>
              <a:t>작성하기 창으로 이동</a:t>
            </a:r>
            <a:endParaRPr lang="en-US" altLang="ko-KR" sz="1800" dirty="0"/>
          </a:p>
          <a:p>
            <a:endParaRPr lang="ko-KR" altLang="en-US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43CF5CD1-AD02-F0A8-7F84-548D582DAFAB}"/>
              </a:ext>
            </a:extLst>
          </p:cNvPr>
          <p:cNvSpPr txBox="1">
            <a:spLocks/>
          </p:cNvSpPr>
          <p:nvPr/>
        </p:nvSpPr>
        <p:spPr>
          <a:xfrm>
            <a:off x="480150" y="215315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자유게시판 목록</a:t>
            </a:r>
          </a:p>
        </p:txBody>
      </p:sp>
    </p:spTree>
    <p:extLst>
      <p:ext uri="{BB962C8B-B14F-4D97-AF65-F5344CB8AC3E}">
        <p14:creationId xmlns:p14="http://schemas.microsoft.com/office/powerpoint/2010/main" val="26522289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18E5DE6-53B0-46BB-B29D-7FDBCB506B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35" r="23775" b="10582"/>
          <a:stretch/>
        </p:blipFill>
        <p:spPr>
          <a:xfrm>
            <a:off x="6172274" y="556194"/>
            <a:ext cx="5489830" cy="57456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3E12D72-0309-4DAB-B69A-C05B4A1609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53"/>
          <a:stretch/>
        </p:blipFill>
        <p:spPr>
          <a:xfrm>
            <a:off x="423885" y="1440479"/>
            <a:ext cx="3074014" cy="350496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6C493B1-38F6-4EE8-8D48-CD7FA0666D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/>
          <a:stretch/>
        </p:blipFill>
        <p:spPr>
          <a:xfrm>
            <a:off x="2801230" y="2796840"/>
            <a:ext cx="3070763" cy="3504966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AF6151A3-06AB-C677-B911-9E3D99DF5F0C}"/>
              </a:ext>
            </a:extLst>
          </p:cNvPr>
          <p:cNvSpPr txBox="1">
            <a:spLocks/>
          </p:cNvSpPr>
          <p:nvPr/>
        </p:nvSpPr>
        <p:spPr>
          <a:xfrm>
            <a:off x="480150" y="215315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자유게시판 </a:t>
            </a:r>
            <a:r>
              <a:rPr lang="ko-KR" altLang="en-US" dirty="0" err="1"/>
              <a:t>작성창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42479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DC3438C-266B-4D66-97A8-7C431C08C3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6" r="15165" b="10288"/>
          <a:stretch/>
        </p:blipFill>
        <p:spPr>
          <a:xfrm>
            <a:off x="6096000" y="429985"/>
            <a:ext cx="5528930" cy="5998030"/>
          </a:xfr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1B98077-4EF4-45AD-BF12-84B6B15742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/>
          <a:stretch/>
        </p:blipFill>
        <p:spPr>
          <a:xfrm>
            <a:off x="981236" y="1363998"/>
            <a:ext cx="4436674" cy="5064017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0DB0E745-A79B-C862-0E2A-C6055E3C543F}"/>
              </a:ext>
            </a:extLst>
          </p:cNvPr>
          <p:cNvSpPr txBox="1">
            <a:spLocks/>
          </p:cNvSpPr>
          <p:nvPr/>
        </p:nvSpPr>
        <p:spPr>
          <a:xfrm>
            <a:off x="480150" y="215315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주방 </a:t>
            </a:r>
            <a:r>
              <a:rPr lang="ko-KR" altLang="en-US" dirty="0" err="1"/>
              <a:t>꿀팁</a:t>
            </a:r>
            <a:r>
              <a:rPr lang="ko-KR" altLang="en-US" dirty="0"/>
              <a:t> 게시판 목록</a:t>
            </a:r>
          </a:p>
        </p:txBody>
      </p:sp>
    </p:spTree>
    <p:extLst>
      <p:ext uri="{BB962C8B-B14F-4D97-AF65-F5344CB8AC3E}">
        <p14:creationId xmlns:p14="http://schemas.microsoft.com/office/powerpoint/2010/main" val="32798920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171DD39-567B-481A-85A1-9BF975E4AC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2" r="9184" b="10130"/>
          <a:stretch/>
        </p:blipFill>
        <p:spPr>
          <a:xfrm>
            <a:off x="6428093" y="404607"/>
            <a:ext cx="4981197" cy="6048786"/>
          </a:xfr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E13871A-7F65-496D-B230-22A4FDC6F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10" y="1359023"/>
            <a:ext cx="4954032" cy="50087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2AB6D18-1F5C-AB1F-2741-4D19785669DE}"/>
              </a:ext>
            </a:extLst>
          </p:cNvPr>
          <p:cNvSpPr txBox="1">
            <a:spLocks/>
          </p:cNvSpPr>
          <p:nvPr/>
        </p:nvSpPr>
        <p:spPr>
          <a:xfrm>
            <a:off x="480150" y="215315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주방 </a:t>
            </a:r>
            <a:r>
              <a:rPr lang="ko-KR" altLang="en-US" dirty="0" err="1"/>
              <a:t>꿀팁</a:t>
            </a:r>
            <a:r>
              <a:rPr lang="ko-KR" altLang="en-US" dirty="0"/>
              <a:t> 상세보기 창</a:t>
            </a:r>
          </a:p>
        </p:txBody>
      </p:sp>
    </p:spTree>
    <p:extLst>
      <p:ext uri="{BB962C8B-B14F-4D97-AF65-F5344CB8AC3E}">
        <p14:creationId xmlns:p14="http://schemas.microsoft.com/office/powerpoint/2010/main" val="42793246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574BAA7-641E-4B5E-885C-CF18B5597C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346"/>
          <a:stretch/>
        </p:blipFill>
        <p:spPr>
          <a:xfrm>
            <a:off x="480150" y="1259958"/>
            <a:ext cx="3674381" cy="523484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874FFC6-7E4F-48C3-A877-CC609DA8CB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28" r="5386"/>
          <a:stretch/>
        </p:blipFill>
        <p:spPr>
          <a:xfrm>
            <a:off x="4296298" y="1963520"/>
            <a:ext cx="3025553" cy="2411400"/>
          </a:xfrm>
          <a:prstGeom prst="rect">
            <a:avLst/>
          </a:prstGeom>
        </p:spPr>
      </p:pic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637EC510-3EAB-49D3-BBFC-E0927785C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5" t="8297" r="18920" b="14918"/>
          <a:stretch/>
        </p:blipFill>
        <p:spPr>
          <a:xfrm>
            <a:off x="7765541" y="407541"/>
            <a:ext cx="3505489" cy="6042918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13158E2-5E12-C813-E150-614D6BC98D39}"/>
              </a:ext>
            </a:extLst>
          </p:cNvPr>
          <p:cNvSpPr txBox="1">
            <a:spLocks/>
          </p:cNvSpPr>
          <p:nvPr/>
        </p:nvSpPr>
        <p:spPr>
          <a:xfrm>
            <a:off x="480150" y="215315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자유게시판 상세보기</a:t>
            </a:r>
          </a:p>
        </p:txBody>
      </p:sp>
    </p:spTree>
    <p:extLst>
      <p:ext uri="{BB962C8B-B14F-4D97-AF65-F5344CB8AC3E}">
        <p14:creationId xmlns:p14="http://schemas.microsoft.com/office/powerpoint/2010/main" val="20370809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2">
            <a:extLst>
              <a:ext uri="{FF2B5EF4-FFF2-40B4-BE49-F238E27FC236}">
                <a16:creationId xmlns:a16="http://schemas.microsoft.com/office/drawing/2014/main" id="{9CC9294D-D3C3-4A67-AF91-88F1858FA662}"/>
              </a:ext>
            </a:extLst>
          </p:cNvPr>
          <p:cNvSpPr txBox="1">
            <a:spLocks/>
          </p:cNvSpPr>
          <p:nvPr/>
        </p:nvSpPr>
        <p:spPr>
          <a:xfrm>
            <a:off x="1712070" y="3071348"/>
            <a:ext cx="8767860" cy="1388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None/>
              <a:defRPr sz="2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와이어프레임</a:t>
            </a:r>
          </a:p>
        </p:txBody>
      </p:sp>
    </p:spTree>
    <p:extLst>
      <p:ext uri="{BB962C8B-B14F-4D97-AF65-F5344CB8AC3E}">
        <p14:creationId xmlns:p14="http://schemas.microsoft.com/office/powerpoint/2010/main" val="2858909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6BF7B8-344B-4A0B-BFAD-1D8E1CB87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101" y="275771"/>
            <a:ext cx="9875520" cy="1356360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와이어프레임</a:t>
            </a:r>
            <a:r>
              <a:rPr lang="en-US" altLang="ko-KR" sz="2800" dirty="0"/>
              <a:t>1</a:t>
            </a:r>
            <a:endParaRPr lang="ko-KR" altLang="en-US" sz="2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5ACE665-49AD-4FC8-A87A-73202E460C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314"/>
          <a:stretch/>
        </p:blipFill>
        <p:spPr>
          <a:xfrm>
            <a:off x="2965782" y="214492"/>
            <a:ext cx="8985647" cy="638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438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6BF7B8-344B-4A0B-BFAD-1D8E1CB87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101" y="275771"/>
            <a:ext cx="9875520" cy="1356360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와이어프레임</a:t>
            </a:r>
            <a:r>
              <a:rPr lang="en-US" altLang="ko-KR" sz="2800" dirty="0"/>
              <a:t>2</a:t>
            </a:r>
            <a:endParaRPr lang="ko-KR" altLang="en-US" sz="28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C6BCDA7-E4C3-45ED-A2D1-3315501F5F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87"/>
          <a:stretch/>
        </p:blipFill>
        <p:spPr>
          <a:xfrm>
            <a:off x="2967632" y="176486"/>
            <a:ext cx="8983797" cy="648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815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38A07-0B3D-4A65-AAA0-203D473C3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8255D9-A356-4CB2-9AF5-6BF2E7019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</a:rPr>
              <a:t>만들어 먹을 때 재료비가 많이 나와서 요리 시도를 못하는 사람들에게</a:t>
            </a:r>
            <a:br>
              <a:rPr lang="en-US" altLang="ko-KR" sz="2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</a:rPr>
              <a:t>집에 있는 재료로 요리를 쉽게 검색가능한 사이트를 구현하고자 함</a:t>
            </a:r>
            <a:endParaRPr lang="en-US" altLang="ko-KR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" indent="0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</a:rPr>
              <a:t>사용자들도 레시피들을 같이 공유하여 같은 상황일 때 만들 수 있는 </a:t>
            </a: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</a:rPr>
              <a:t>         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</a:rPr>
              <a:t>레시피들을 공유하는 사이트로 구성</a:t>
            </a:r>
            <a:endParaRPr lang="en-US" altLang="ko-KR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037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38A07-0B3D-4A65-AAA0-203D473C3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기획 목적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8255D9-A356-4CB2-9AF5-6BF2E7019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628" y="1965960"/>
            <a:ext cx="10914743" cy="47766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요리 초보들도 쉽게 따라할 수 있도록</a:t>
            </a:r>
            <a:r>
              <a:rPr lang="en-US" altLang="ko-KR" sz="2400" dirty="0"/>
              <a:t> </a:t>
            </a:r>
            <a:r>
              <a:rPr lang="ko-KR" altLang="en-US" sz="2400" dirty="0"/>
              <a:t>재료 </a:t>
            </a:r>
            <a:r>
              <a:rPr lang="ko-KR" altLang="en-US" sz="2400" b="1" dirty="0" err="1">
                <a:solidFill>
                  <a:schemeClr val="accent1">
                    <a:lumMod val="75000"/>
                  </a:schemeClr>
                </a:solidFill>
              </a:rPr>
              <a:t>손질법</a:t>
            </a: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</a:rPr>
              <a:t>식재료별 </a:t>
            </a:r>
            <a:r>
              <a:rPr lang="ko-KR" altLang="en-US" sz="2400" b="1" dirty="0" err="1">
                <a:solidFill>
                  <a:schemeClr val="accent1">
                    <a:lumMod val="75000"/>
                  </a:schemeClr>
                </a:solidFill>
              </a:rPr>
              <a:t>보관법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</a:rPr>
              <a:t> 등을 공유</a:t>
            </a:r>
            <a:endParaRPr lang="en-US" altLang="ko-KR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요리를 좋아하는 사람들이 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</a:rPr>
              <a:t>레시피와 팁을 공유할 수 있도록 커뮤니티 형성</a:t>
            </a:r>
            <a:endParaRPr lang="en-US" altLang="ko-KR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갖고 있는 식재료로 무엇을 만들 수 있는지 잘 생각이 나지 않을 때</a:t>
            </a:r>
            <a:r>
              <a:rPr lang="en-US" altLang="ko-KR" sz="2400" dirty="0"/>
              <a:t>, </a:t>
            </a:r>
            <a:br>
              <a:rPr lang="en-US" altLang="ko-KR" sz="2400" dirty="0"/>
            </a:b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</a:rPr>
              <a:t>주재료를 기준으로 레시피를 검색할 수 있는 기능 구현</a:t>
            </a:r>
            <a:endParaRPr lang="en-US" altLang="ko-KR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419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501C9FD3-041A-4491-8ECE-924EA8EC2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2070" y="3071348"/>
            <a:ext cx="8767860" cy="1388165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역할분담</a:t>
            </a:r>
          </a:p>
        </p:txBody>
      </p:sp>
    </p:spTree>
    <p:extLst>
      <p:ext uri="{BB962C8B-B14F-4D97-AF65-F5344CB8AC3E}">
        <p14:creationId xmlns:p14="http://schemas.microsoft.com/office/powerpoint/2010/main" val="2480284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웃는 사람들이 아바타 세트. 다른 남성과 여성 캐릭터 컬렉션.">
            <a:extLst>
              <a:ext uri="{FF2B5EF4-FFF2-40B4-BE49-F238E27FC236}">
                <a16:creationId xmlns:a16="http://schemas.microsoft.com/office/drawing/2014/main" id="{918B8DA1-E096-4A45-B314-B103D8CB5F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86" t="53664" r="2281" b="17341"/>
          <a:stretch/>
        </p:blipFill>
        <p:spPr bwMode="auto">
          <a:xfrm>
            <a:off x="1781468" y="692150"/>
            <a:ext cx="8587689" cy="218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13EB9E7A-D28F-4F8C-B03F-7975E75ABBCF}"/>
              </a:ext>
            </a:extLst>
          </p:cNvPr>
          <p:cNvSpPr txBox="1">
            <a:spLocks/>
          </p:cNvSpPr>
          <p:nvPr/>
        </p:nvSpPr>
        <p:spPr>
          <a:xfrm>
            <a:off x="2237799" y="2651297"/>
            <a:ext cx="1153490" cy="8158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</a:rPr>
              <a:t>최은배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A9F70F72-4B17-40DD-8262-AC8BD9161531}"/>
              </a:ext>
            </a:extLst>
          </p:cNvPr>
          <p:cNvSpPr txBox="1">
            <a:spLocks/>
          </p:cNvSpPr>
          <p:nvPr/>
        </p:nvSpPr>
        <p:spPr>
          <a:xfrm>
            <a:off x="6606599" y="2651296"/>
            <a:ext cx="1153490" cy="8158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</a:rPr>
              <a:t>김선호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3D24EE3E-FF45-4113-A549-82C716B91DC7}"/>
              </a:ext>
            </a:extLst>
          </p:cNvPr>
          <p:cNvSpPr txBox="1">
            <a:spLocks/>
          </p:cNvSpPr>
          <p:nvPr/>
        </p:nvSpPr>
        <p:spPr>
          <a:xfrm>
            <a:off x="4441729" y="2651296"/>
            <a:ext cx="1153490" cy="8158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</a:rPr>
              <a:t>김은진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541C3603-DD8B-4FD5-B397-ACFB5B50D4E3}"/>
              </a:ext>
            </a:extLst>
          </p:cNvPr>
          <p:cNvSpPr txBox="1">
            <a:spLocks/>
          </p:cNvSpPr>
          <p:nvPr/>
        </p:nvSpPr>
        <p:spPr>
          <a:xfrm>
            <a:off x="8771469" y="2651297"/>
            <a:ext cx="1153490" cy="8158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</a:rPr>
              <a:t>박지영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AF3A460-B864-4870-AC03-1762332B27D1}"/>
              </a:ext>
            </a:extLst>
          </p:cNvPr>
          <p:cNvSpPr/>
          <p:nvPr/>
        </p:nvSpPr>
        <p:spPr>
          <a:xfrm>
            <a:off x="1634849" y="3349795"/>
            <a:ext cx="2174689" cy="2495551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로그인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회원가입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회원 관리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ID/PW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찾기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43EA334-E481-4F98-B313-28037E996550}"/>
              </a:ext>
            </a:extLst>
          </p:cNvPr>
          <p:cNvSpPr/>
          <p:nvPr/>
        </p:nvSpPr>
        <p:spPr>
          <a:xfrm>
            <a:off x="3865424" y="3349795"/>
            <a:ext cx="2174689" cy="2495551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자유게시판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자유게시판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DT</a:t>
            </a:r>
          </a:p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꿀 팁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꿀 팁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DT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35568C9-AB43-4C98-9124-52D718FA0296}"/>
              </a:ext>
            </a:extLst>
          </p:cNvPr>
          <p:cNvSpPr/>
          <p:nvPr/>
        </p:nvSpPr>
        <p:spPr>
          <a:xfrm>
            <a:off x="6095999" y="3349795"/>
            <a:ext cx="2174689" cy="2495551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레시피 게시판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레시피 게시판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DT</a:t>
            </a:r>
          </a:p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레시피 게시판등록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42B0F1C-2DAC-45B3-9638-BDA3FC41CBCB}"/>
              </a:ext>
            </a:extLst>
          </p:cNvPr>
          <p:cNvSpPr/>
          <p:nvPr/>
        </p:nvSpPr>
        <p:spPr>
          <a:xfrm>
            <a:off x="8326574" y="3349795"/>
            <a:ext cx="2174689" cy="2495551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헤더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dirty="0" err="1">
                <a:solidFill>
                  <a:schemeClr val="accent1">
                    <a:lumMod val="50000"/>
                  </a:schemeClr>
                </a:solidFill>
              </a:rPr>
              <a:t>푸터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메인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마이페이지</a:t>
            </a:r>
          </a:p>
        </p:txBody>
      </p:sp>
    </p:spTree>
    <p:extLst>
      <p:ext uri="{BB962C8B-B14F-4D97-AF65-F5344CB8AC3E}">
        <p14:creationId xmlns:p14="http://schemas.microsoft.com/office/powerpoint/2010/main" val="2357622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501C9FD3-041A-4491-8ECE-924EA8EC2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2070" y="3071348"/>
            <a:ext cx="8767860" cy="1388165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개발환경</a:t>
            </a:r>
          </a:p>
        </p:txBody>
      </p:sp>
    </p:spTree>
    <p:extLst>
      <p:ext uri="{BB962C8B-B14F-4D97-AF65-F5344CB8AC3E}">
        <p14:creationId xmlns:p14="http://schemas.microsoft.com/office/powerpoint/2010/main" val="1073143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B3BFA207-07B6-4615-8903-FDC39ADE51B9}"/>
              </a:ext>
            </a:extLst>
          </p:cNvPr>
          <p:cNvSpPr/>
          <p:nvPr/>
        </p:nvSpPr>
        <p:spPr>
          <a:xfrm>
            <a:off x="876300" y="3729990"/>
            <a:ext cx="9875520" cy="19583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9B472927-3D6E-4A59-A2DD-2833A09F4488}"/>
              </a:ext>
            </a:extLst>
          </p:cNvPr>
          <p:cNvSpPr txBox="1">
            <a:spLocks/>
          </p:cNvSpPr>
          <p:nvPr/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개발환경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266C6A5-6910-4A39-953F-87AF7E8F2D1B}"/>
              </a:ext>
            </a:extLst>
          </p:cNvPr>
          <p:cNvSpPr/>
          <p:nvPr/>
        </p:nvSpPr>
        <p:spPr>
          <a:xfrm>
            <a:off x="876300" y="1642110"/>
            <a:ext cx="9875520" cy="19583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26" name="Picture 2" descr="Amazon RDS for MariaDB – Amazon Web Services(AWS)">
            <a:extLst>
              <a:ext uri="{FF2B5EF4-FFF2-40B4-BE49-F238E27FC236}">
                <a16:creationId xmlns:a16="http://schemas.microsoft.com/office/drawing/2014/main" id="{4692EA89-D2EB-4A3F-BAE2-DE7FE0875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81" y="4075271"/>
            <a:ext cx="2375209" cy="1222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ue.js - 위키백과, 우리 모두의 백과사전">
            <a:extLst>
              <a:ext uri="{FF2B5EF4-FFF2-40B4-BE49-F238E27FC236}">
                <a16:creationId xmlns:a16="http://schemas.microsoft.com/office/drawing/2014/main" id="{89771D9D-37FE-4C89-8214-A591A5847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076" y="1915267"/>
            <a:ext cx="1559226" cy="155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ownload Amazon Web Services (AWS) Logo in SVG Vector or PNG File Format -  Logo.wine">
            <a:extLst>
              <a:ext uri="{FF2B5EF4-FFF2-40B4-BE49-F238E27FC236}">
                <a16:creationId xmlns:a16="http://schemas.microsoft.com/office/drawing/2014/main" id="{9D220564-7014-4DFD-8CE0-38BAD94B1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7414" y="3966974"/>
            <a:ext cx="2136297" cy="1424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isual Studio Code icon PNG and SVG Vector Free Download">
            <a:extLst>
              <a:ext uri="{FF2B5EF4-FFF2-40B4-BE49-F238E27FC236}">
                <a16:creationId xmlns:a16="http://schemas.microsoft.com/office/drawing/2014/main" id="{B9B28CB4-2DA4-4129-97B0-FA720A42E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240" y="1965960"/>
            <a:ext cx="1361680" cy="135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0FC68D6-6AB3-40EB-909F-FE8EB96B69D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842" y="2038088"/>
            <a:ext cx="1352381" cy="131358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4065B7A-7650-43BA-A15F-064F2FBFD08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844" y="1765983"/>
            <a:ext cx="1826532" cy="170851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3DE67D58-3D84-48C6-9B90-3A67D22710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462" y="4325203"/>
            <a:ext cx="3077565" cy="615513"/>
          </a:xfrm>
          <a:prstGeom prst="rect">
            <a:avLst/>
          </a:prstGeom>
        </p:spPr>
      </p:pic>
      <p:pic>
        <p:nvPicPr>
          <p:cNvPr id="22" name="object 16">
            <a:extLst>
              <a:ext uri="{FF2B5EF4-FFF2-40B4-BE49-F238E27FC236}">
                <a16:creationId xmlns:a16="http://schemas.microsoft.com/office/drawing/2014/main" id="{BE3E5F0F-D665-4520-849C-AF4843D82BC0}"/>
              </a:ext>
            </a:extLst>
          </p:cNvPr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7785255" y="1965960"/>
            <a:ext cx="1213812" cy="120167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B5A11AAF-DAF3-4EDA-BD23-FCFD6984293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530" y="4075271"/>
            <a:ext cx="2095333" cy="128206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7F44138-5043-4B42-9BF6-38355F6CF95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9" t="2229" r="2852" b="4222"/>
          <a:stretch/>
        </p:blipFill>
        <p:spPr>
          <a:xfrm>
            <a:off x="9247040" y="1968682"/>
            <a:ext cx="1213812" cy="119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925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501C9FD3-041A-4491-8ECE-924EA8EC2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2070" y="3071348"/>
            <a:ext cx="8767860" cy="1388165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페이지 소개</a:t>
            </a:r>
          </a:p>
        </p:txBody>
      </p:sp>
    </p:spTree>
    <p:extLst>
      <p:ext uri="{BB962C8B-B14F-4D97-AF65-F5344CB8AC3E}">
        <p14:creationId xmlns:p14="http://schemas.microsoft.com/office/powerpoint/2010/main" val="3243123220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기본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기본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TM03457444[[fn=기본]]</Template>
  <TotalTime>209</TotalTime>
  <Words>272</Words>
  <Application>Microsoft Office PowerPoint</Application>
  <PresentationFormat>와이드스크린</PresentationFormat>
  <Paragraphs>94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2" baseType="lpstr">
      <vt:lpstr>맑은 고딕</vt:lpstr>
      <vt:lpstr>Corbel</vt:lpstr>
      <vt:lpstr>기본</vt:lpstr>
      <vt:lpstr>레시판</vt:lpstr>
      <vt:lpstr>PowerPoint 프레젠테이션</vt:lpstr>
      <vt:lpstr>주제 선정 이유</vt:lpstr>
      <vt:lpstr>프로젝트 기획 목적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헤더</vt:lpstr>
      <vt:lpstr>푸터</vt:lpstr>
      <vt:lpstr>메인</vt:lpstr>
      <vt:lpstr>마이페이지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DB에서 목록 데이터 연결한 코드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와이어프레임1</vt:lpstr>
      <vt:lpstr>와이어프레임2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레시판</dc:title>
  <dc:creator>Eunjin</dc:creator>
  <cp:lastModifiedBy>you</cp:lastModifiedBy>
  <cp:revision>40</cp:revision>
  <dcterms:created xsi:type="dcterms:W3CDTF">2024-01-24T08:34:10Z</dcterms:created>
  <dcterms:modified xsi:type="dcterms:W3CDTF">2024-01-26T00:53:52Z</dcterms:modified>
</cp:coreProperties>
</file>

<file path=docProps/thumbnail.jpeg>
</file>